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98" r:id="rId10"/>
    <p:sldId id="265" r:id="rId11"/>
    <p:sldId id="267" r:id="rId12"/>
    <p:sldId id="266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7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5" r:id="rId35"/>
    <p:sldId id="293" r:id="rId36"/>
    <p:sldId id="292" r:id="rId37"/>
    <p:sldId id="294" r:id="rId38"/>
    <p:sldId id="297" r:id="rId39"/>
    <p:sldId id="296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45B4F-DB2F-4BC3-B7A7-FA1B75009343}" v="1" dt="2023-05-31T20:07:23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aillot" userId="fa14b39d-e966-4ebb-a436-4f96f84b9577" providerId="ADAL" clId="{F2C45B4F-DB2F-4BC3-B7A7-FA1B75009343}"/>
    <pc:docChg chg="custSel delSld modSld sldOrd">
      <pc:chgData name="Marcos Maillot" userId="fa14b39d-e966-4ebb-a436-4f96f84b9577" providerId="ADAL" clId="{F2C45B4F-DB2F-4BC3-B7A7-FA1B75009343}" dt="2023-05-31T20:11:48.063" v="91" actId="47"/>
      <pc:docMkLst>
        <pc:docMk/>
      </pc:docMkLst>
      <pc:sldChg chg="modSp mod">
        <pc:chgData name="Marcos Maillot" userId="fa14b39d-e966-4ebb-a436-4f96f84b9577" providerId="ADAL" clId="{F2C45B4F-DB2F-4BC3-B7A7-FA1B75009343}" dt="2023-05-31T20:08:28.523" v="90" actId="6549"/>
        <pc:sldMkLst>
          <pc:docMk/>
          <pc:sldMk cId="1551735316" sldId="262"/>
        </pc:sldMkLst>
        <pc:spChg chg="mod">
          <ac:chgData name="Marcos Maillot" userId="fa14b39d-e966-4ebb-a436-4f96f84b9577" providerId="ADAL" clId="{F2C45B4F-DB2F-4BC3-B7A7-FA1B75009343}" dt="2023-05-31T20:08:28.523" v="90" actId="6549"/>
          <ac:spMkLst>
            <pc:docMk/>
            <pc:sldMk cId="1551735316" sldId="262"/>
            <ac:spMk id="8" creationId="{00000000-0000-0000-0000-000000000000}"/>
          </ac:spMkLst>
        </pc:spChg>
      </pc:sldChg>
      <pc:sldChg chg="addSp modSp mod ord">
        <pc:chgData name="Marcos Maillot" userId="fa14b39d-e966-4ebb-a436-4f96f84b9577" providerId="ADAL" clId="{F2C45B4F-DB2F-4BC3-B7A7-FA1B75009343}" dt="2023-05-31T20:07:34.154" v="6" actId="20577"/>
        <pc:sldMkLst>
          <pc:docMk/>
          <pc:sldMk cId="2808816487" sldId="267"/>
        </pc:sldMkLst>
        <pc:spChg chg="add mod">
          <ac:chgData name="Marcos Maillot" userId="fa14b39d-e966-4ebb-a436-4f96f84b9577" providerId="ADAL" clId="{F2C45B4F-DB2F-4BC3-B7A7-FA1B75009343}" dt="2023-05-31T20:07:34.154" v="6" actId="20577"/>
          <ac:spMkLst>
            <pc:docMk/>
            <pc:sldMk cId="2808816487" sldId="267"/>
            <ac:spMk id="5" creationId="{31E7AFE7-2816-0F03-BAC7-25388BCA4EEE}"/>
          </ac:spMkLst>
        </pc:spChg>
      </pc:sldChg>
      <pc:sldChg chg="del">
        <pc:chgData name="Marcos Maillot" userId="fa14b39d-e966-4ebb-a436-4f96f84b9577" providerId="ADAL" clId="{F2C45B4F-DB2F-4BC3-B7A7-FA1B75009343}" dt="2023-05-31T20:11:48.063" v="91" actId="47"/>
        <pc:sldMkLst>
          <pc:docMk/>
          <pc:sldMk cId="3116590115" sldId="291"/>
        </pc:sldMkLst>
      </pc:sldChg>
    </pc:docChg>
  </pc:docChgLst>
  <pc:docChgLst>
    <pc:chgData name="Marcos Maillot" userId="fa14b39d-e966-4ebb-a436-4f96f84b9577" providerId="ADAL" clId="{B019CF1C-D6C9-4FCC-AEF1-3F7A9724F25E}"/>
    <pc:docChg chg="custSel addSld modSld sldOrd">
      <pc:chgData name="Marcos Maillot" userId="fa14b39d-e966-4ebb-a436-4f96f84b9577" providerId="ADAL" clId="{B019CF1C-D6C9-4FCC-AEF1-3F7A9724F25E}" dt="2022-11-18T00:09:51.186" v="190" actId="20577"/>
      <pc:docMkLst>
        <pc:docMk/>
      </pc:docMkLst>
      <pc:sldChg chg="modSp mod">
        <pc:chgData name="Marcos Maillot" userId="fa14b39d-e966-4ebb-a436-4f96f84b9577" providerId="ADAL" clId="{B019CF1C-D6C9-4FCC-AEF1-3F7A9724F25E}" dt="2022-11-17T18:31:03.874" v="5"/>
        <pc:sldMkLst>
          <pc:docMk/>
          <pc:sldMk cId="787285808" sldId="256"/>
        </pc:sldMkLst>
        <pc:spChg chg="mod">
          <ac:chgData name="Marcos Maillot" userId="fa14b39d-e966-4ebb-a436-4f96f84b9577" providerId="ADAL" clId="{B019CF1C-D6C9-4FCC-AEF1-3F7A9724F25E}" dt="2022-11-17T18:31:03.874" v="5"/>
          <ac:spMkLst>
            <pc:docMk/>
            <pc:sldMk cId="787285808" sldId="256"/>
            <ac:spMk id="6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787285808" sldId="256"/>
            <ac:spMk id="8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56" v="2" actId="27636"/>
        <pc:sldMkLst>
          <pc:docMk/>
          <pc:sldMk cId="3126881724" sldId="258"/>
        </pc:sldMkLst>
        <pc:spChg chg="mod">
          <ac:chgData name="Marcos Maillot" userId="fa14b39d-e966-4ebb-a436-4f96f84b9577" providerId="ADAL" clId="{B019CF1C-D6C9-4FCC-AEF1-3F7A9724F25E}" dt="2022-11-17T18:30:36.656" v="2" actId="27636"/>
          <ac:spMkLst>
            <pc:docMk/>
            <pc:sldMk cId="3126881724" sldId="258"/>
            <ac:spMk id="6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0:36.664" v="3" actId="27636"/>
        <pc:sldMkLst>
          <pc:docMk/>
          <pc:sldMk cId="363320098" sldId="260"/>
        </pc:sldMkLst>
        <pc:spChg chg="mod">
          <ac:chgData name="Marcos Maillot" userId="fa14b39d-e966-4ebb-a436-4f96f84b9577" providerId="ADAL" clId="{B019CF1C-D6C9-4FCC-AEF1-3F7A9724F25E}" dt="2022-11-17T18:30:36.664" v="3" actId="27636"/>
          <ac:spMkLst>
            <pc:docMk/>
            <pc:sldMk cId="363320098" sldId="260"/>
            <ac:spMk id="4" creationId="{00000000-0000-0000-0000-000000000000}"/>
          </ac:spMkLst>
        </pc:spChg>
      </pc:sldChg>
      <pc:sldChg chg="addSp delSp modSp mod">
        <pc:chgData name="Marcos Maillot" userId="fa14b39d-e966-4ebb-a436-4f96f84b9577" providerId="ADAL" clId="{B019CF1C-D6C9-4FCC-AEF1-3F7A9724F25E}" dt="2022-11-17T18:45:50.843" v="157" actId="478"/>
        <pc:sldMkLst>
          <pc:docMk/>
          <pc:sldMk cId="1551735316" sldId="262"/>
        </pc:sldMkLst>
        <pc:spChg chg="add del mod">
          <ac:chgData name="Marcos Maillot" userId="fa14b39d-e966-4ebb-a436-4f96f84b9577" providerId="ADAL" clId="{B019CF1C-D6C9-4FCC-AEF1-3F7A9724F25E}" dt="2022-11-17T18:45:50.843" v="157" actId="478"/>
          <ac:spMkLst>
            <pc:docMk/>
            <pc:sldMk cId="1551735316" sldId="262"/>
            <ac:spMk id="3" creationId="{A52409D7-F7E2-BD19-9AFF-507D3A765164}"/>
          </ac:spMkLst>
        </pc:spChg>
        <pc:picChg chg="add del mod">
          <ac:chgData name="Marcos Maillot" userId="fa14b39d-e966-4ebb-a436-4f96f84b9577" providerId="ADAL" clId="{B019CF1C-D6C9-4FCC-AEF1-3F7A9724F25E}" dt="2022-11-17T18:45:48.882" v="156" actId="478"/>
          <ac:picMkLst>
            <pc:docMk/>
            <pc:sldMk cId="1551735316" sldId="262"/>
            <ac:picMk id="5" creationId="{EE18C59C-C8F3-58D0-2312-B4B286BE1F48}"/>
          </ac:picMkLst>
        </pc:picChg>
      </pc:sldChg>
      <pc:sldChg chg="addSp modSp mod">
        <pc:chgData name="Marcos Maillot" userId="fa14b39d-e966-4ebb-a436-4f96f84b9577" providerId="ADAL" clId="{B019CF1C-D6C9-4FCC-AEF1-3F7A9724F25E}" dt="2022-11-17T18:47:52.570" v="182" actId="1076"/>
        <pc:sldMkLst>
          <pc:docMk/>
          <pc:sldMk cId="2808816487" sldId="267"/>
        </pc:sldMkLst>
        <pc:picChg chg="mod modCrop">
          <ac:chgData name="Marcos Maillot" userId="fa14b39d-e966-4ebb-a436-4f96f84b9577" providerId="ADAL" clId="{B019CF1C-D6C9-4FCC-AEF1-3F7A9724F25E}" dt="2022-11-17T18:47:40.451" v="179" actId="732"/>
          <ac:picMkLst>
            <pc:docMk/>
            <pc:sldMk cId="2808816487" sldId="267"/>
            <ac:picMk id="2" creationId="{00000000-0000-0000-0000-000000000000}"/>
          </ac:picMkLst>
        </pc:picChg>
        <pc:picChg chg="add mod modCrop">
          <ac:chgData name="Marcos Maillot" userId="fa14b39d-e966-4ebb-a436-4f96f84b9577" providerId="ADAL" clId="{B019CF1C-D6C9-4FCC-AEF1-3F7A9724F25E}" dt="2022-11-17T18:47:52.570" v="182" actId="1076"/>
          <ac:picMkLst>
            <pc:docMk/>
            <pc:sldMk cId="2808816487" sldId="267"/>
            <ac:picMk id="4" creationId="{72D1E4B9-4146-F881-78DC-90491CFD88E6}"/>
          </ac:picMkLst>
        </pc:picChg>
      </pc:sldChg>
      <pc:sldChg chg="modSp mod">
        <pc:chgData name="Marcos Maillot" userId="fa14b39d-e966-4ebb-a436-4f96f84b9577" providerId="ADAL" clId="{B019CF1C-D6C9-4FCC-AEF1-3F7A9724F25E}" dt="2022-11-18T00:09:51.186" v="190" actId="20577"/>
        <pc:sldMkLst>
          <pc:docMk/>
          <pc:sldMk cId="2397839318" sldId="284"/>
        </pc:sldMkLst>
        <pc:spChg chg="mod">
          <ac:chgData name="Marcos Maillot" userId="fa14b39d-e966-4ebb-a436-4f96f84b9577" providerId="ADAL" clId="{B019CF1C-D6C9-4FCC-AEF1-3F7A9724F25E}" dt="2022-11-18T00:09:51.186" v="190" actId="20577"/>
          <ac:spMkLst>
            <pc:docMk/>
            <pc:sldMk cId="2397839318" sldId="284"/>
            <ac:spMk id="7" creationId="{00000000-0000-0000-0000-000000000000}"/>
          </ac:spMkLst>
        </pc:spChg>
      </pc:sldChg>
      <pc:sldChg chg="modSp">
        <pc:chgData name="Marcos Maillot" userId="fa14b39d-e966-4ebb-a436-4f96f84b9577" providerId="ADAL" clId="{B019CF1C-D6C9-4FCC-AEF1-3F7A9724F25E}" dt="2022-11-17T18:30:49.323" v="4"/>
        <pc:sldMkLst>
          <pc:docMk/>
          <pc:sldMk cId="913420097" sldId="286"/>
        </pc:sldMkLst>
        <pc:spChg chg="mod">
          <ac:chgData name="Marcos Maillot" userId="fa14b39d-e966-4ebb-a436-4f96f84b9577" providerId="ADAL" clId="{B019CF1C-D6C9-4FCC-AEF1-3F7A9724F25E}" dt="2022-11-17T18:30:49.323" v="4"/>
          <ac:spMkLst>
            <pc:docMk/>
            <pc:sldMk cId="913420097" sldId="286"/>
            <ac:spMk id="4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32:10.384" v="7" actId="14100"/>
        <pc:sldMkLst>
          <pc:docMk/>
          <pc:sldMk cId="1420685503" sldId="292"/>
        </pc:sldMkLst>
        <pc:picChg chg="mod">
          <ac:chgData name="Marcos Maillot" userId="fa14b39d-e966-4ebb-a436-4f96f84b9577" providerId="ADAL" clId="{B019CF1C-D6C9-4FCC-AEF1-3F7A9724F25E}" dt="2022-11-17T18:32:10.384" v="7" actId="14100"/>
          <ac:picMkLst>
            <pc:docMk/>
            <pc:sldMk cId="1420685503" sldId="292"/>
            <ac:picMk id="3" creationId="{00000000-0000-0000-0000-000000000000}"/>
          </ac:picMkLst>
        </pc:picChg>
      </pc:sldChg>
      <pc:sldChg chg="delSp modSp mod ord">
        <pc:chgData name="Marcos Maillot" userId="fa14b39d-e966-4ebb-a436-4f96f84b9577" providerId="ADAL" clId="{B019CF1C-D6C9-4FCC-AEF1-3F7A9724F25E}" dt="2022-11-17T18:52:56.607" v="187"/>
        <pc:sldMkLst>
          <pc:docMk/>
          <pc:sldMk cId="1994606116" sldId="294"/>
        </pc:sldMkLst>
        <pc:spChg chg="del">
          <ac:chgData name="Marcos Maillot" userId="fa14b39d-e966-4ebb-a436-4f96f84b9577" providerId="ADAL" clId="{B019CF1C-D6C9-4FCC-AEF1-3F7A9724F25E}" dt="2022-11-17T18:52:52.638" v="185" actId="478"/>
          <ac:spMkLst>
            <pc:docMk/>
            <pc:sldMk cId="1994606116" sldId="294"/>
            <ac:spMk id="2" creationId="{00000000-0000-0000-0000-000000000000}"/>
          </ac:spMkLst>
        </pc:spChg>
        <pc:spChg chg="mod">
          <ac:chgData name="Marcos Maillot" userId="fa14b39d-e966-4ebb-a436-4f96f84b9577" providerId="ADAL" clId="{B019CF1C-D6C9-4FCC-AEF1-3F7A9724F25E}" dt="2022-11-17T18:52:49.997" v="184" actId="6549"/>
          <ac:spMkLst>
            <pc:docMk/>
            <pc:sldMk cId="1994606116" sldId="294"/>
            <ac:spMk id="3" creationId="{00000000-0000-0000-0000-000000000000}"/>
          </ac:spMkLst>
        </pc:spChg>
      </pc:sldChg>
      <pc:sldChg chg="modSp mod">
        <pc:chgData name="Marcos Maillot" userId="fa14b39d-e966-4ebb-a436-4f96f84b9577" providerId="ADAL" clId="{B019CF1C-D6C9-4FCC-AEF1-3F7A9724F25E}" dt="2022-11-17T18:51:49.252" v="183" actId="1076"/>
        <pc:sldMkLst>
          <pc:docMk/>
          <pc:sldMk cId="1105948822" sldId="295"/>
        </pc:sldMkLst>
        <pc:graphicFrameChg chg="modGraphic">
          <ac:chgData name="Marcos Maillot" userId="fa14b39d-e966-4ebb-a436-4f96f84b9577" providerId="ADAL" clId="{B019CF1C-D6C9-4FCC-AEF1-3F7A9724F25E}" dt="2022-11-17T18:33:48" v="13" actId="20577"/>
          <ac:graphicFrameMkLst>
            <pc:docMk/>
            <pc:sldMk cId="1105948822" sldId="295"/>
            <ac:graphicFrameMk id="2" creationId="{00000000-0000-0000-0000-000000000000}"/>
          </ac:graphicFrameMkLst>
        </pc:graphicFrameChg>
        <pc:picChg chg="mod">
          <ac:chgData name="Marcos Maillot" userId="fa14b39d-e966-4ebb-a436-4f96f84b9577" providerId="ADAL" clId="{B019CF1C-D6C9-4FCC-AEF1-3F7A9724F25E}" dt="2022-11-17T18:51:49.252" v="183" actId="1076"/>
          <ac:picMkLst>
            <pc:docMk/>
            <pc:sldMk cId="1105948822" sldId="295"/>
            <ac:picMk id="8" creationId="{00000000-0000-0000-0000-000000000000}"/>
          </ac:picMkLst>
        </pc:picChg>
      </pc:sldChg>
      <pc:sldChg chg="addSp delSp modSp add mod">
        <pc:chgData name="Marcos Maillot" userId="fa14b39d-e966-4ebb-a436-4f96f84b9577" providerId="ADAL" clId="{B019CF1C-D6C9-4FCC-AEF1-3F7A9724F25E}" dt="2022-11-17T18:47:12.023" v="176" actId="403"/>
        <pc:sldMkLst>
          <pc:docMk/>
          <pc:sldMk cId="731629364" sldId="298"/>
        </pc:sldMkLst>
        <pc:spChg chg="mod">
          <ac:chgData name="Marcos Maillot" userId="fa14b39d-e966-4ebb-a436-4f96f84b9577" providerId="ADAL" clId="{B019CF1C-D6C9-4FCC-AEF1-3F7A9724F25E}" dt="2022-11-17T18:47:12.023" v="176" actId="403"/>
          <ac:spMkLst>
            <pc:docMk/>
            <pc:sldMk cId="731629364" sldId="298"/>
            <ac:spMk id="3" creationId="{A52409D7-F7E2-BD19-9AFF-507D3A765164}"/>
          </ac:spMkLst>
        </pc:spChg>
        <pc:spChg chg="add mod">
          <ac:chgData name="Marcos Maillot" userId="fa14b39d-e966-4ebb-a436-4f96f84b9577" providerId="ADAL" clId="{B019CF1C-D6C9-4FCC-AEF1-3F7A9724F25E}" dt="2022-11-17T18:47:03.324" v="172" actId="1076"/>
          <ac:spMkLst>
            <pc:docMk/>
            <pc:sldMk cId="731629364" sldId="298"/>
            <ac:spMk id="6" creationId="{060E6110-C9DB-D21A-8C6C-3D54D15194BB}"/>
          </ac:spMkLst>
        </pc:spChg>
        <pc:spChg chg="del">
          <ac:chgData name="Marcos Maillot" userId="fa14b39d-e966-4ebb-a436-4f96f84b9577" providerId="ADAL" clId="{B019CF1C-D6C9-4FCC-AEF1-3F7A9724F25E}" dt="2022-11-17T18:45:56.592" v="158" actId="478"/>
          <ac:spMkLst>
            <pc:docMk/>
            <pc:sldMk cId="731629364" sldId="298"/>
            <ac:spMk id="8" creationId="{00000000-0000-0000-0000-000000000000}"/>
          </ac:spMkLst>
        </pc:spChg>
        <pc:picChg chg="del">
          <ac:chgData name="Marcos Maillot" userId="fa14b39d-e966-4ebb-a436-4f96f84b9577" providerId="ADAL" clId="{B019CF1C-D6C9-4FCC-AEF1-3F7A9724F25E}" dt="2022-11-17T18:45:57.244" v="159" actId="478"/>
          <ac:picMkLst>
            <pc:docMk/>
            <pc:sldMk cId="731629364" sldId="298"/>
            <ac:picMk id="2" creationId="{00000000-0000-0000-0000-000000000000}"/>
          </ac:picMkLst>
        </pc:picChg>
        <pc:picChg chg="mod">
          <ac:chgData name="Marcos Maillot" userId="fa14b39d-e966-4ebb-a436-4f96f84b9577" providerId="ADAL" clId="{B019CF1C-D6C9-4FCC-AEF1-3F7A9724F25E}" dt="2022-11-17T18:47:09.067" v="174" actId="14100"/>
          <ac:picMkLst>
            <pc:docMk/>
            <pc:sldMk cId="731629364" sldId="298"/>
            <ac:picMk id="5" creationId="{EE18C59C-C8F3-58D0-2312-B4B286BE1F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31/5/2023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  <a:p>
            <a:pPr algn="ctr"/>
            <a:r>
              <a:rPr lang="es-AR" sz="2800" dirty="0">
                <a:solidFill>
                  <a:schemeClr val="bg1"/>
                </a:solidFill>
              </a:rPr>
              <a:t>Redes Neuronales </a:t>
            </a:r>
            <a:r>
              <a:rPr lang="es-AR" sz="2800" dirty="0" err="1">
                <a:solidFill>
                  <a:schemeClr val="bg1"/>
                </a:solidFill>
              </a:rPr>
              <a:t>Convolucionales</a:t>
            </a:r>
            <a:r>
              <a:rPr lang="es-AR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>
                <a:solidFill>
                  <a:schemeClr val="bg1"/>
                </a:solidFill>
              </a:rPr>
              <a:t>Convolutional</a:t>
            </a:r>
            <a:r>
              <a:rPr lang="es-AR" sz="2800" dirty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Docente: Dr. Ing. Marcos Uriel Maillot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Octubre 2022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1219200" y="70833"/>
            <a:ext cx="10972800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Artificial - 7ma cohorte 2022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>
          <a:xfrm>
            <a:off x="2177144" y="3578086"/>
            <a:ext cx="8226140" cy="2910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>
                <a:solidFill>
                  <a:schemeClr val="bg1"/>
                </a:solidFill>
              </a:rPr>
              <a:t>desventajas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D1E4B9-4146-F881-78DC-90491CFD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-294" r="-386" b="53953"/>
          <a:stretch/>
        </p:blipFill>
        <p:spPr>
          <a:xfrm>
            <a:off x="2177144" y="730008"/>
            <a:ext cx="8226140" cy="2834196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31E7AFE7-2816-0F03-BAC7-25388BCA4EEE}"/>
              </a:ext>
            </a:extLst>
          </p:cNvPr>
          <p:cNvSpPr txBox="1">
            <a:spLocks/>
          </p:cNvSpPr>
          <p:nvPr/>
        </p:nvSpPr>
        <p:spPr>
          <a:xfrm>
            <a:off x="29029" y="612811"/>
            <a:ext cx="2111062" cy="803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– </a:t>
            </a:r>
            <a:r>
              <a:rPr lang="es-AR" dirty="0" err="1">
                <a:solidFill>
                  <a:schemeClr val="bg1"/>
                </a:solidFill>
              </a:rPr>
              <a:t>zero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padding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valid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>
                    <a:solidFill>
                      <a:schemeClr val="bg1"/>
                    </a:solidFill>
                  </a:rPr>
                  <a:t>same</a:t>
                </a:r>
                <a:r>
                  <a:rPr lang="es-AR" b="1" dirty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full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399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interaction</a:t>
            </a:r>
            <a:r>
              <a:rPr lang="es-AR" sz="2400" dirty="0">
                <a:solidFill>
                  <a:schemeClr val="bg1"/>
                </a:solidFill>
              </a:rPr>
              <a:t> /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conectivity</a:t>
            </a:r>
            <a:r>
              <a:rPr lang="es-AR" sz="2400" dirty="0">
                <a:solidFill>
                  <a:schemeClr val="bg1"/>
                </a:solidFill>
              </a:rPr>
              <a:t> o </a:t>
            </a:r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weight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sparse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K[i] </a:t>
            </a:r>
            <a:r>
              <a:rPr lang="es-AR" sz="2400" b="1" dirty="0">
                <a:solidFill>
                  <a:schemeClr val="bg1"/>
                </a:solidFill>
              </a:rPr>
              <a:t>- </a:t>
            </a:r>
            <a:r>
              <a:rPr lang="es-AR" sz="2400" b="1" dirty="0" err="1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in </a:t>
            </a:r>
            <a:r>
              <a:rPr lang="es-AR" sz="3200" b="1" dirty="0" err="1">
                <a:solidFill>
                  <a:srgbClr val="FF0000"/>
                </a:solidFill>
              </a:rPr>
              <a:t>deep</a:t>
            </a:r>
            <a:r>
              <a:rPr lang="es-AR" sz="3200" b="1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>
                <a:solidFill>
                  <a:schemeClr val="bg1"/>
                </a:solidFill>
              </a:rPr>
              <a:t>) se comparten.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>
                <a:solidFill>
                  <a:schemeClr val="bg1"/>
                </a:solidFill>
              </a:rPr>
              <a:t>algo específico</a:t>
            </a:r>
            <a:r>
              <a:rPr lang="es-AR" sz="2400" dirty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>
                <a:solidFill>
                  <a:schemeClr val="bg1"/>
                </a:solidFill>
              </a:rPr>
              <a:t>Redes Neuronales </a:t>
            </a:r>
            <a:r>
              <a:rPr lang="es-AR" sz="3200" dirty="0" err="1">
                <a:solidFill>
                  <a:schemeClr val="bg1"/>
                </a:solidFill>
              </a:rPr>
              <a:t>Convolucionales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>
                <a:solidFill>
                  <a:schemeClr val="bg1"/>
                </a:solidFill>
              </a:rPr>
              <a:t>Red neuronal </a:t>
            </a:r>
            <a:r>
              <a:rPr lang="es-AR" sz="2800" b="1" dirty="0">
                <a:solidFill>
                  <a:schemeClr val="bg1"/>
                </a:solidFill>
              </a:rPr>
              <a:t>favorita</a:t>
            </a:r>
            <a:r>
              <a:rPr lang="es-AR" sz="2800" dirty="0">
                <a:solidFill>
                  <a:schemeClr val="bg1"/>
                </a:solidFill>
              </a:rPr>
              <a:t> para el trabajo con imágenes (o datos que tengan estructura de </a:t>
            </a:r>
            <a:r>
              <a:rPr lang="es-AR" sz="2800" dirty="0" err="1">
                <a:solidFill>
                  <a:schemeClr val="bg1"/>
                </a:solidFill>
              </a:rPr>
              <a:t>array</a:t>
            </a:r>
            <a:r>
              <a:rPr lang="es-AR" sz="28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>
                <a:solidFill>
                  <a:schemeClr val="bg1"/>
                </a:solidFill>
              </a:rPr>
              <a:t>Ejemplo: señal temporal muestreada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>
                <a:solidFill>
                  <a:schemeClr val="bg1"/>
                </a:solidFill>
              </a:rPr>
              <a:t>Array</a:t>
            </a:r>
            <a:r>
              <a:rPr lang="es-AR" sz="2000" dirty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>
                <a:solidFill>
                  <a:schemeClr val="bg1"/>
                </a:solidFill>
              </a:rPr>
              <a:t>con 3 canales (RGB)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x0n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x1n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xm5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</a:rPr>
              <a:t>“</a:t>
            </a:r>
            <a:r>
              <a:rPr lang="es-AR" sz="2800" i="1" dirty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>
                <a:solidFill>
                  <a:schemeClr val="bg1"/>
                </a:solidFill>
              </a:rPr>
              <a:t>…”</a:t>
            </a:r>
            <a:endParaRPr lang="es-AR" sz="3200" b="1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>
                <a:solidFill>
                  <a:schemeClr val="bg1"/>
                </a:solidFill>
              </a:rPr>
              <a:t>equivariancia</a:t>
            </a:r>
            <a:r>
              <a:rPr lang="es-AR" sz="2400" b="1" dirty="0">
                <a:solidFill>
                  <a:schemeClr val="bg1"/>
                </a:solidFill>
              </a:rPr>
              <a:t> a la traslación</a:t>
            </a:r>
            <a:r>
              <a:rPr lang="es-AR" sz="2400" dirty="0">
                <a:solidFill>
                  <a:schemeClr val="bg1"/>
                </a:solidFill>
              </a:rPr>
              <a:t> (</a:t>
            </a: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equivariance</a:t>
            </a:r>
            <a:r>
              <a:rPr lang="es-AR" sz="2400" dirty="0">
                <a:solidFill>
                  <a:schemeClr val="bg1"/>
                </a:solidFill>
              </a:rPr>
              <a:t>) y es natural de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>
                <a:solidFill>
                  <a:schemeClr val="bg1"/>
                </a:solidFill>
              </a:rPr>
              <a:t>pámetro</a:t>
            </a:r>
            <a:r>
              <a:rPr lang="es-AR" sz="2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vs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Supongamos una capa de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>
                <a:solidFill>
                  <a:schemeClr val="bg1"/>
                </a:solidFill>
              </a:rPr>
              <a:t> entradas y </a:t>
            </a:r>
            <a:r>
              <a:rPr lang="es-A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interaction</a:t>
            </a:r>
            <a:r>
              <a:rPr lang="es-AR" sz="3200" b="1" dirty="0">
                <a:solidFill>
                  <a:srgbClr val="FF0000"/>
                </a:solidFill>
              </a:rPr>
              <a:t> + </a:t>
            </a:r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sharing</a:t>
            </a:r>
            <a:r>
              <a:rPr lang="es-AR" sz="3200" b="1" dirty="0">
                <a:solidFill>
                  <a:srgbClr val="FF0000"/>
                </a:solidFill>
              </a:rPr>
              <a:t> (</a:t>
            </a:r>
            <a:r>
              <a:rPr lang="es-AR" sz="3200" b="1" dirty="0" err="1">
                <a:solidFill>
                  <a:srgbClr val="FF0000"/>
                </a:solidFill>
              </a:rPr>
              <a:t>edge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detecting</a:t>
            </a:r>
            <a:r>
              <a:rPr lang="es-AR" sz="3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Conv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267960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Aprox</a:t>
            </a:r>
            <a:r>
              <a:rPr lang="es-AR" sz="3200" b="1" dirty="0">
                <a:solidFill>
                  <a:srgbClr val="FF0000"/>
                </a:solidFill>
              </a:rPr>
              <a:t> 16000000000 </a:t>
            </a:r>
            <a:r>
              <a:rPr lang="es-AR" sz="3200" b="1" dirty="0" err="1">
                <a:solidFill>
                  <a:srgbClr val="FF0000"/>
                </a:solidFill>
              </a:rPr>
              <a:t>float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op</a:t>
            </a:r>
            <a:r>
              <a:rPr lang="es-AR" sz="3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stride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>
                <a:solidFill>
                  <a:schemeClr val="bg1"/>
                </a:solidFill>
              </a:rPr>
              <a:t>convolución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hacer un </a:t>
            </a:r>
            <a:r>
              <a:rPr lang="es-AR" sz="2400" dirty="0" err="1">
                <a:solidFill>
                  <a:schemeClr val="bg1"/>
                </a:solidFill>
              </a:rPr>
              <a:t>downsampling</a:t>
            </a:r>
            <a:r>
              <a:rPr lang="es-AR" sz="2400" dirty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CONVOLUCIÓN</a:t>
            </a: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ACTIVACIÓN/DETECCIÓN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</a:t>
            </a:r>
          </a:p>
          <a:p>
            <a:pPr algn="ctr"/>
            <a:r>
              <a:rPr lang="es-AR" sz="2400" dirty="0">
                <a:solidFill>
                  <a:schemeClr val="bg1"/>
                </a:solidFill>
              </a:rPr>
              <a:t>(POOLING = </a:t>
            </a:r>
            <a:r>
              <a:rPr lang="es-AR" sz="2400" dirty="0" err="1">
                <a:solidFill>
                  <a:schemeClr val="bg1"/>
                </a:solidFill>
              </a:rPr>
              <a:t>grouping</a:t>
            </a:r>
            <a:r>
              <a:rPr lang="es-AR" sz="2400" dirty="0">
                <a:solidFill>
                  <a:schemeClr val="bg1"/>
                </a:solidFill>
              </a:rPr>
              <a:t> 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01381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 como una CONV (tiene </a:t>
            </a:r>
            <a:r>
              <a:rPr lang="es-AR" sz="2400" dirty="0" err="1">
                <a:solidFill>
                  <a:schemeClr val="bg1"/>
                </a:solidFill>
              </a:rPr>
              <a:t>size</a:t>
            </a:r>
            <a:r>
              <a:rPr lang="es-AR" sz="2400" dirty="0">
                <a:solidFill>
                  <a:schemeClr val="bg1"/>
                </a:solidFill>
              </a:rPr>
              <a:t> y </a:t>
            </a:r>
            <a:r>
              <a:rPr lang="es-AR" sz="2400" dirty="0" err="1">
                <a:solidFill>
                  <a:schemeClr val="bg1"/>
                </a:solidFill>
              </a:rPr>
              <a:t>stride</a:t>
            </a:r>
            <a:r>
              <a:rPr lang="es-AR" sz="2400" dirty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Se busca una reducción de dimensiones de la entrada con operadores que permitan detectar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>
                <a:solidFill>
                  <a:schemeClr val="bg1"/>
                </a:solidFill>
              </a:rPr>
              <a:t>features</a:t>
            </a:r>
            <a:r>
              <a:rPr lang="es-AR" sz="2400" dirty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No se optimizan pesos sinápticos (solo tiene </a:t>
            </a:r>
            <a:r>
              <a:rPr lang="es-AR" sz="2400" dirty="0" err="1">
                <a:solidFill>
                  <a:schemeClr val="bg1"/>
                </a:solidFill>
              </a:rPr>
              <a:t>hiper</a:t>
            </a:r>
            <a:r>
              <a:rPr lang="es-AR" sz="2400" dirty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promedio (¿qué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norma </a:t>
                </a:r>
                <a:r>
                  <a:rPr lang="es-AR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>
                    <a:solidFill>
                      <a:schemeClr val="bg1"/>
                    </a:solidFill>
                  </a:rPr>
                  <a:t>Adaptive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…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endParaRPr lang="es-AR" sz="24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fractional</a:t>
                </a:r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232890"/>
              </a:xfrm>
              <a:prstGeom prst="rect">
                <a:avLst/>
              </a:prstGeom>
              <a:blipFill>
                <a:blip r:embed="rId2"/>
                <a:stretch>
                  <a:fillRect l="-754" b="-24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solidFill>
                  <a:schemeClr val="bg1"/>
                </a:solidFill>
              </a:rPr>
              <a:t>“…operadores que permitan detectar </a:t>
            </a:r>
            <a:r>
              <a:rPr lang="es-AR" sz="2800" i="1" dirty="0" err="1">
                <a:solidFill>
                  <a:schemeClr val="bg1"/>
                </a:solidFill>
              </a:rPr>
              <a:t>features</a:t>
            </a:r>
            <a:r>
              <a:rPr lang="es-AR" sz="2800" i="1" dirty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>
                <a:solidFill>
                  <a:srgbClr val="FF0000"/>
                </a:solidFill>
              </a:rPr>
              <a:t>Translation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invariant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>
                <a:solidFill>
                  <a:srgbClr val="FF0000"/>
                </a:solidFill>
              </a:rPr>
              <a:t>pooling</a:t>
            </a:r>
            <a:r>
              <a:rPr lang="es-AR" sz="32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>
                <a:solidFill>
                  <a:schemeClr val="bg1"/>
                </a:solidFill>
              </a:rPr>
              <a:t>shift</a:t>
            </a:r>
            <a:r>
              <a:rPr lang="es-AR" sz="2400" dirty="0">
                <a:solidFill>
                  <a:schemeClr val="bg1"/>
                </a:solidFill>
              </a:rPr>
              <a:t> X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Otros ejemplos de </a:t>
            </a:r>
            <a:r>
              <a:rPr lang="es-AR" dirty="0" err="1">
                <a:solidFill>
                  <a:schemeClr val="bg1"/>
                </a:solidFill>
              </a:rPr>
              <a:t>array</a:t>
            </a:r>
            <a:r>
              <a:rPr lang="es-AR" dirty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https://kamathhrishi.github.io/MyWebsite/jekyll/update/2022/06/10/modelvsdataml.html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ojos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- 2 orejas</a:t>
            </a:r>
          </a:p>
          <a:p>
            <a:r>
              <a:rPr lang="es-AR" sz="2400" dirty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CAPA DE 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rotational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translational</a:t>
            </a:r>
            <a:r>
              <a:rPr lang="es-AR" sz="3200" b="1" dirty="0">
                <a:solidFill>
                  <a:srgbClr val="FF0000"/>
                </a:solidFill>
              </a:rPr>
              <a:t>/</a:t>
            </a:r>
            <a:r>
              <a:rPr lang="es-AR" sz="3200" b="1" dirty="0" err="1">
                <a:solidFill>
                  <a:srgbClr val="FF0000"/>
                </a:solidFill>
              </a:rPr>
              <a:t>scale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INvariance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or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EQUIvariance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RESUMEN MODULO DE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74" b="12241"/>
          <a:stretch/>
        </p:blipFill>
        <p:spPr>
          <a:xfrm>
            <a:off x="339757" y="1407539"/>
            <a:ext cx="4396864" cy="52007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2006"/>
              </p:ext>
            </p:extLst>
          </p:nvPr>
        </p:nvGraphicFramePr>
        <p:xfrm>
          <a:off x="5156659" y="991673"/>
          <a:ext cx="6695584" cy="53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338">
                <a:tc>
                  <a:txBody>
                    <a:bodyPr/>
                    <a:lstStyle/>
                    <a:p>
                      <a:r>
                        <a:rPr lang="es-AR" sz="2400" dirty="0"/>
                        <a:t>Hiper</a:t>
                      </a:r>
                      <a:r>
                        <a:rPr lang="es-AR" sz="2400" baseline="0" dirty="0"/>
                        <a:t> parámetros </a:t>
                      </a:r>
                    </a:p>
                    <a:p>
                      <a:r>
                        <a:rPr lang="es-AR" sz="2400" baseline="0" dirty="0"/>
                        <a:t>(se eligen)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Parametros</a:t>
                      </a:r>
                      <a:r>
                        <a:rPr lang="es-AR" sz="2400" dirty="0"/>
                        <a:t> </a:t>
                      </a:r>
                    </a:p>
                    <a:p>
                      <a:r>
                        <a:rPr lang="es-AR" sz="2400" dirty="0"/>
                        <a:t>(se entrenan)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Pooling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func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Function</a:t>
                      </a:r>
                      <a:endParaRPr lang="es-AR" sz="2400" dirty="0"/>
                    </a:p>
                    <a:p>
                      <a:r>
                        <a:rPr lang="es-AR" sz="2400" dirty="0" err="1"/>
                        <a:t>Function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param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/>
                        <a:t>ninguno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316"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(CH </a:t>
                      </a:r>
                      <a:r>
                        <a:rPr lang="es-AR" sz="2400" dirty="0" err="1"/>
                        <a:t>out</a:t>
                      </a:r>
                      <a:r>
                        <a:rPr lang="es-AR" sz="2400" dirty="0"/>
                        <a:t>)</a:t>
                      </a:r>
                    </a:p>
                    <a:p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Padding</a:t>
                      </a:r>
                      <a:endParaRPr lang="es-AR" sz="2400" baseline="0" dirty="0"/>
                    </a:p>
                    <a:p>
                      <a:r>
                        <a:rPr lang="es-AR" sz="2400" baseline="0" dirty="0" err="1"/>
                        <a:t>Stride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err="1"/>
                        <a:t>Nro</a:t>
                      </a:r>
                      <a:r>
                        <a:rPr lang="es-AR" sz="2400" dirty="0"/>
                        <a:t> 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dirty="0"/>
                        <a:t> * (</a:t>
                      </a:r>
                      <a:r>
                        <a:rPr lang="es-AR" sz="2400" dirty="0" err="1"/>
                        <a:t>kernel</a:t>
                      </a:r>
                      <a:r>
                        <a:rPr lang="es-AR" sz="2400" baseline="0" dirty="0"/>
                        <a:t> </a:t>
                      </a:r>
                      <a:r>
                        <a:rPr lang="es-AR" sz="2400" baseline="0" dirty="0" err="1"/>
                        <a:t>size</a:t>
                      </a:r>
                      <a:r>
                        <a:rPr lang="es-AR" sz="2400" baseline="0" dirty="0"/>
                        <a:t>**2 * CH input +1)</a:t>
                      </a:r>
                      <a:endParaRPr lang="es-A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9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</a:rPr>
              <a:t>Luego… parte práctica 1</a:t>
            </a:r>
          </a:p>
        </p:txBody>
      </p:sp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…back-</a:t>
            </a:r>
            <a:r>
              <a:rPr lang="es-AR" sz="3200" b="1" dirty="0" err="1">
                <a:solidFill>
                  <a:srgbClr val="FF0000"/>
                </a:solidFill>
              </a:rPr>
              <a:t>propagation</a:t>
            </a:r>
            <a:r>
              <a:rPr lang="es-AR" sz="32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17" y="2159528"/>
            <a:ext cx="5466209" cy="4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>
                <a:solidFill>
                  <a:srgbClr val="FF0000"/>
                </a:solidFill>
              </a:rPr>
              <a:t>coffee</a:t>
            </a:r>
            <a:r>
              <a:rPr lang="es-AR" sz="3200" b="1" dirty="0">
                <a:solidFill>
                  <a:srgbClr val="FF0000"/>
                </a:solidFill>
              </a:rPr>
              <a:t> / mate / pizza break</a:t>
            </a:r>
          </a:p>
          <a:p>
            <a:endParaRPr lang="es-A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" y="1155747"/>
            <a:ext cx="10937533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>
                <a:solidFill>
                  <a:schemeClr val="bg1"/>
                </a:solidFill>
              </a:rPr>
              <a:t>¿Qué hay en los </a:t>
            </a:r>
            <a:r>
              <a:rPr lang="es-AR" sz="3200" dirty="0" err="1">
                <a:solidFill>
                  <a:schemeClr val="bg1"/>
                </a:solidFill>
              </a:rPr>
              <a:t>kernels</a:t>
            </a:r>
            <a:r>
              <a:rPr lang="es-AR" sz="32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6" y="750539"/>
            <a:ext cx="9279332" cy="5338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3199" y="6210530"/>
            <a:ext cx="12559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Example of features that the filters in a convolution layer look for at different levels in a network. The deeper into the network (higher level), the more complex the features are. Source: (F.-F. Li &amp; </a:t>
            </a:r>
            <a:r>
              <a:rPr lang="en-US" sz="1600" b="1" dirty="0" err="1"/>
              <a:t>Karpathy</a:t>
            </a:r>
            <a:r>
              <a:rPr lang="en-US" sz="1600" b="1" dirty="0"/>
              <a:t>, 2015).</a:t>
            </a:r>
          </a:p>
        </p:txBody>
      </p:sp>
    </p:spTree>
    <p:extLst>
      <p:ext uri="{BB962C8B-B14F-4D97-AF65-F5344CB8AC3E}">
        <p14:creationId xmlns:p14="http://schemas.microsoft.com/office/powerpoint/2010/main" val="183643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bg1"/>
                </a:solidFill>
              </a:rPr>
              <a:t>Conv</a:t>
            </a:r>
            <a:r>
              <a:rPr lang="es-AR" dirty="0">
                <a:solidFill>
                  <a:schemeClr val="bg1"/>
                </a:solidFill>
              </a:rPr>
              <a:t>. discreta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>
                <a:solidFill>
                  <a:schemeClr val="bg1"/>
                </a:solidFill>
              </a:rPr>
              <a:t>Convolución</a:t>
            </a:r>
            <a:r>
              <a:rPr lang="es-AR" dirty="0">
                <a:solidFill>
                  <a:schemeClr val="bg1"/>
                </a:solidFill>
              </a:rPr>
              <a:t> (ejemplo gráfico 1d)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>
                <a:solidFill>
                  <a:schemeClr val="bg1"/>
                </a:solidFill>
              </a:rPr>
              <a:t>Conv</a:t>
            </a:r>
            <a:r>
              <a:rPr lang="es-AR" b="1" dirty="0">
                <a:solidFill>
                  <a:schemeClr val="bg1"/>
                </a:solidFill>
              </a:rPr>
              <a:t>. está ampliamente usado en el análisis de señales y sistemas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4257897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FLIPPED CONVOLUTION </a:t>
            </a:r>
            <a:r>
              <a:rPr lang="es-AR" dirty="0" err="1">
                <a:solidFill>
                  <a:schemeClr val="bg1"/>
                </a:solidFill>
              </a:rPr>
              <a:t>or</a:t>
            </a:r>
            <a:r>
              <a:rPr lang="es-AR" dirty="0">
                <a:solidFill>
                  <a:schemeClr val="bg1"/>
                </a:solidFill>
              </a:rPr>
              <a:t> CROSS-CORRELATION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384313" y="2425789"/>
            <a:ext cx="5170272" cy="262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Convolución (ejemplo gráfico 2d)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El </a:t>
            </a:r>
            <a:r>
              <a:rPr lang="es-AR" dirty="0" err="1">
                <a:solidFill>
                  <a:schemeClr val="bg1"/>
                </a:solidFill>
              </a:rPr>
              <a:t>kernel</a:t>
            </a:r>
            <a:r>
              <a:rPr lang="es-AR" dirty="0">
                <a:solidFill>
                  <a:schemeClr val="bg1"/>
                </a:solidFill>
              </a:rPr>
              <a:t> suele tener dimensión impar para definir bien su centro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5" y="643621"/>
            <a:ext cx="6143929" cy="6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A52409D7-F7E2-BD19-9AFF-507D3A765164}"/>
              </a:ext>
            </a:extLst>
          </p:cNvPr>
          <p:cNvSpPr txBox="1">
            <a:spLocks/>
          </p:cNvSpPr>
          <p:nvPr/>
        </p:nvSpPr>
        <p:spPr>
          <a:xfrm>
            <a:off x="663926" y="2275722"/>
            <a:ext cx="4140878" cy="217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>
                <a:solidFill>
                  <a:schemeClr val="bg1"/>
                </a:solidFill>
              </a:rPr>
              <a:t>¿Si hay 3 canales?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AR" sz="2800" dirty="0">
                <a:solidFill>
                  <a:schemeClr val="bg1"/>
                </a:solidFill>
              </a:rPr>
              <a:t>Se aplica 1 </a:t>
            </a:r>
            <a:r>
              <a:rPr lang="es-AR" sz="2800" dirty="0" err="1">
                <a:solidFill>
                  <a:schemeClr val="bg1"/>
                </a:solidFill>
              </a:rPr>
              <a:t>kernel</a:t>
            </a:r>
            <a:r>
              <a:rPr lang="es-AR" sz="2800" dirty="0">
                <a:solidFill>
                  <a:schemeClr val="bg1"/>
                </a:solidFill>
              </a:rPr>
              <a:t> x canal y se suma todo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8C59C-C8F3-58D0-2312-B4B286BE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28" y="710395"/>
            <a:ext cx="6255027" cy="5306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0E6110-C9DB-D21A-8C6C-3D54D15194BB}"/>
              </a:ext>
            </a:extLst>
          </p:cNvPr>
          <p:cNvSpPr txBox="1"/>
          <p:nvPr/>
        </p:nvSpPr>
        <p:spPr>
          <a:xfrm>
            <a:off x="114993" y="6120325"/>
            <a:ext cx="6255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https://medium.com/apache-mxnet/multi-channel-convolutions-explained-with-ms-excel-9bbf8eb77108</a:t>
            </a:r>
          </a:p>
        </p:txBody>
      </p:sp>
    </p:spTree>
    <p:extLst>
      <p:ext uri="{BB962C8B-B14F-4D97-AF65-F5344CB8AC3E}">
        <p14:creationId xmlns:p14="http://schemas.microsoft.com/office/powerpoint/2010/main" val="73162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3001</TotalTime>
  <Words>1422</Words>
  <Application>Microsoft Office PowerPoint</Application>
  <PresentationFormat>Panorámica</PresentationFormat>
  <Paragraphs>339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Times New Roman</vt:lpstr>
      <vt:lpstr>Tw Cen MT</vt:lpstr>
      <vt:lpstr>Circuit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 Maillot</cp:lastModifiedBy>
  <cp:revision>105</cp:revision>
  <dcterms:created xsi:type="dcterms:W3CDTF">2021-10-29T16:05:42Z</dcterms:created>
  <dcterms:modified xsi:type="dcterms:W3CDTF">2023-05-31T20:11:57Z</dcterms:modified>
</cp:coreProperties>
</file>